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9" r:id="rId5"/>
    <p:sldId id="258" r:id="rId6"/>
    <p:sldId id="261" r:id="rId7"/>
    <p:sldId id="260" r:id="rId8"/>
    <p:sldId id="256" r:id="rId9"/>
    <p:sldId id="257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5" r:id="rId18"/>
    <p:sldId id="274" r:id="rId19"/>
    <p:sldId id="272" r:id="rId20"/>
    <p:sldId id="273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A37-E934-4D59-906A-C7716732E5A6}" type="datetimeFigureOut">
              <a:rPr lang="es-ES" smtClean="0"/>
              <a:pPr/>
              <a:t>02/10/2013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ACD-D883-403E-AE6C-4C6566D8C8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A37-E934-4D59-906A-C7716732E5A6}" type="datetimeFigureOut">
              <a:rPr lang="es-ES" smtClean="0"/>
              <a:pPr/>
              <a:t>02/10/2013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ACD-D883-403E-AE6C-4C6566D8C8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A37-E934-4D59-906A-C7716732E5A6}" type="datetimeFigureOut">
              <a:rPr lang="es-ES" smtClean="0"/>
              <a:pPr/>
              <a:t>02/10/2013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ACD-D883-403E-AE6C-4C6566D8C8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A37-E934-4D59-906A-C7716732E5A6}" type="datetimeFigureOut">
              <a:rPr lang="es-ES" smtClean="0"/>
              <a:pPr/>
              <a:t>02/10/2013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ACD-D883-403E-AE6C-4C6566D8C8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A37-E934-4D59-906A-C7716732E5A6}" type="datetimeFigureOut">
              <a:rPr lang="es-ES" smtClean="0"/>
              <a:pPr/>
              <a:t>02/10/2013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ACD-D883-403E-AE6C-4C6566D8C8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A37-E934-4D59-906A-C7716732E5A6}" type="datetimeFigureOut">
              <a:rPr lang="es-ES" smtClean="0"/>
              <a:pPr/>
              <a:t>02/10/2013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ACD-D883-403E-AE6C-4C6566D8C8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A37-E934-4D59-906A-C7716732E5A6}" type="datetimeFigureOut">
              <a:rPr lang="es-ES" smtClean="0"/>
              <a:pPr/>
              <a:t>02/10/2013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ACD-D883-403E-AE6C-4C6566D8C8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A37-E934-4D59-906A-C7716732E5A6}" type="datetimeFigureOut">
              <a:rPr lang="es-ES" smtClean="0"/>
              <a:pPr/>
              <a:t>02/10/2013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ACD-D883-403E-AE6C-4C6566D8C8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A37-E934-4D59-906A-C7716732E5A6}" type="datetimeFigureOut">
              <a:rPr lang="es-ES" smtClean="0"/>
              <a:pPr/>
              <a:t>02/10/2013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ACD-D883-403E-AE6C-4C6566D8C8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A37-E934-4D59-906A-C7716732E5A6}" type="datetimeFigureOut">
              <a:rPr lang="es-ES" smtClean="0"/>
              <a:pPr/>
              <a:t>02/10/2013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ACD-D883-403E-AE6C-4C6566D8C8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A37-E934-4D59-906A-C7716732E5A6}" type="datetimeFigureOut">
              <a:rPr lang="es-ES" smtClean="0"/>
              <a:pPr/>
              <a:t>02/10/2013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ACD-D883-403E-AE6C-4C6566D8C8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35A37-E934-4D59-906A-C7716732E5A6}" type="datetimeFigureOut">
              <a:rPr lang="es-ES" smtClean="0"/>
              <a:pPr/>
              <a:t>02/10/2013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2ACD-D883-403E-AE6C-4C6566D8C8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rofesor.AULAINFORMATICA\Desktop\Historia%20de%20los%20sistemas%20de%20numeraci&#243;n_0001wmv.m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.bp.blogspot.com/-YjeS0pqSZlY/TeJmOAb-W8I/AAAAAAAAARk/W_ZgiMiBTqs/s1600/dibujar_una_ovej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47787"/>
            <a:ext cx="5133975" cy="389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4.bp.blogspot.com/-pmPcJlxSNwc/TwmguTCLm8I/AAAAAAAAA6s/APUqIWbwDog/s1600/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275517" cy="3500462"/>
          </a:xfrm>
          <a:prstGeom prst="rect">
            <a:avLst/>
          </a:prstGeom>
          <a:noFill/>
        </p:spPr>
      </p:pic>
      <p:pic>
        <p:nvPicPr>
          <p:cNvPr id="19460" name="Picture 4" descr="http://www.solsuite.com/images/cards_z002_figu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079590"/>
            <a:ext cx="5582952" cy="2530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loj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"/>
            <a:ext cx="7429552" cy="6858024"/>
          </a:xfrm>
          <a:prstGeom prst="rect">
            <a:avLst/>
          </a:prstGeom>
        </p:spPr>
      </p:pic>
      <p:pic>
        <p:nvPicPr>
          <p:cNvPr id="2" name="1 Imagen" descr="relo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148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umeros-roma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úmeros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52170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andsNumbersChinese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533" y="0"/>
            <a:ext cx="46029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ume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umerosyangulos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grega.educacion.es/galeriaimg/bc/es_2011052212_9201027/es_2011052212_9201027_captu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786610" cy="600079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928662" y="6110607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        D. Millar   U. Millar   Centena   Decena   Unidad</a:t>
            </a:r>
            <a:endParaRPr lang="es-E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uventicus.org/articulos/02A035/6802_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94428" cy="4000528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5000628" y="1928802"/>
            <a:ext cx="571504" cy="3286148"/>
          </a:xfrm>
          <a:prstGeom prst="roundRect">
            <a:avLst/>
          </a:prstGeom>
          <a:solidFill>
            <a:srgbClr val="FF000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uodeci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8585" cy="6858000"/>
          </a:xfrm>
          <a:prstGeom prst="rect">
            <a:avLst/>
          </a:prstGeom>
        </p:spPr>
      </p:pic>
      <p:pic>
        <p:nvPicPr>
          <p:cNvPr id="5" name="4 Imagen" descr="Falanges-numerad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0"/>
            <a:ext cx="44404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3.bp.blogspot.com/-YjeS0pqSZlY/TeJmOAb-W8I/AAAAAAAAARk/W_ZgiMiBTqs/s1600/dibujar_una_ovej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3106767" cy="2357454"/>
          </a:xfrm>
          <a:prstGeom prst="rect">
            <a:avLst/>
          </a:prstGeom>
          <a:noFill/>
        </p:spPr>
      </p:pic>
      <p:pic>
        <p:nvPicPr>
          <p:cNvPr id="5" name="Picture 2" descr="http://3.bp.blogspot.com/-YjeS0pqSZlY/TeJmOAb-W8I/AAAAAAAAARk/W_ZgiMiBTqs/s1600/dibujar_una_ovej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3106767" cy="2357454"/>
          </a:xfrm>
          <a:prstGeom prst="rect">
            <a:avLst/>
          </a:prstGeom>
          <a:noFill/>
        </p:spPr>
      </p:pic>
      <p:pic>
        <p:nvPicPr>
          <p:cNvPr id="6" name="Picture 2" descr="http://3.bp.blogspot.com/-YjeS0pqSZlY/TeJmOAb-W8I/AAAAAAAAARk/W_ZgiMiBTqs/s1600/dibujar_una_ovej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3106767" cy="2357454"/>
          </a:xfrm>
          <a:prstGeom prst="rect">
            <a:avLst/>
          </a:prstGeom>
          <a:noFill/>
        </p:spPr>
      </p:pic>
      <p:pic>
        <p:nvPicPr>
          <p:cNvPr id="7" name="Picture 2" descr="http://3.bp.blogspot.com/-YjeS0pqSZlY/TeJmOAb-W8I/AAAAAAAAARk/W_ZgiMiBTqs/s1600/dibujar_una_ovej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10676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storia de los sistemas de numeración_0001wmv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075" y="214290"/>
            <a:ext cx="5120305" cy="3214710"/>
            <a:chOff x="714349" y="571480"/>
            <a:chExt cx="5120305" cy="3214710"/>
          </a:xfrm>
        </p:grpSpPr>
        <p:pic>
          <p:nvPicPr>
            <p:cNvPr id="4" name="Picture 2" descr="http://3.bp.blogspot.com/-YjeS0pqSZlY/TeJmOAb-W8I/AAAAAAAAARk/W_ZgiMiBTqs/s1600/dibujar_una_oveja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9" y="571480"/>
              <a:ext cx="1977034" cy="1500198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YjeS0pqSZlY/TeJmOAb-W8I/AAAAAAAAARk/W_ZgiMiBTqs/s1600/dibujar_una_oveja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00364" y="571480"/>
              <a:ext cx="1977034" cy="1500198"/>
            </a:xfrm>
            <a:prstGeom prst="rect">
              <a:avLst/>
            </a:prstGeom>
            <a:noFill/>
          </p:spPr>
        </p:pic>
        <p:pic>
          <p:nvPicPr>
            <p:cNvPr id="6" name="Picture 2" descr="http://3.bp.blogspot.com/-YjeS0pqSZlY/TeJmOAb-W8I/AAAAAAAAARk/W_ZgiMiBTqs/s1600/dibujar_una_oveja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1604" y="2285992"/>
              <a:ext cx="1977034" cy="1500198"/>
            </a:xfrm>
            <a:prstGeom prst="rect">
              <a:avLst/>
            </a:prstGeom>
            <a:noFill/>
          </p:spPr>
        </p:pic>
        <p:pic>
          <p:nvPicPr>
            <p:cNvPr id="7" name="Picture 2" descr="http://3.bp.blogspot.com/-YjeS0pqSZlY/TeJmOAb-W8I/AAAAAAAAARk/W_ZgiMiBTqs/s1600/dibujar_una_oveja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7620" y="2285992"/>
              <a:ext cx="1977034" cy="1500198"/>
            </a:xfrm>
            <a:prstGeom prst="rect">
              <a:avLst/>
            </a:prstGeom>
            <a:noFill/>
          </p:spPr>
        </p:pic>
      </p:grpSp>
      <p:grpSp>
        <p:nvGrpSpPr>
          <p:cNvPr id="13" name="12 Grupo"/>
          <p:cNvGrpSpPr/>
          <p:nvPr/>
        </p:nvGrpSpPr>
        <p:grpSpPr>
          <a:xfrm>
            <a:off x="3952289" y="3571876"/>
            <a:ext cx="5120305" cy="3214710"/>
            <a:chOff x="3786183" y="3429000"/>
            <a:chExt cx="5120305" cy="3214710"/>
          </a:xfrm>
        </p:grpSpPr>
        <p:pic>
          <p:nvPicPr>
            <p:cNvPr id="8" name="Picture 2" descr="http://3.bp.blogspot.com/-YjeS0pqSZlY/TeJmOAb-W8I/AAAAAAAAARk/W_ZgiMiBTqs/s1600/dibujar_una_oveja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86183" y="3429000"/>
              <a:ext cx="1977034" cy="1500198"/>
            </a:xfrm>
            <a:prstGeom prst="rect">
              <a:avLst/>
            </a:prstGeom>
            <a:noFill/>
          </p:spPr>
        </p:pic>
        <p:pic>
          <p:nvPicPr>
            <p:cNvPr id="9" name="Picture 2" descr="http://3.bp.blogspot.com/-YjeS0pqSZlY/TeJmOAb-W8I/AAAAAAAAARk/W_ZgiMiBTqs/s1600/dibujar_una_oveja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72198" y="3429000"/>
              <a:ext cx="1977034" cy="1500198"/>
            </a:xfrm>
            <a:prstGeom prst="rect">
              <a:avLst/>
            </a:prstGeom>
            <a:noFill/>
          </p:spPr>
        </p:pic>
        <p:pic>
          <p:nvPicPr>
            <p:cNvPr id="10" name="Picture 2" descr="http://3.bp.blogspot.com/-YjeS0pqSZlY/TeJmOAb-W8I/AAAAAAAAARk/W_ZgiMiBTqs/s1600/dibujar_una_oveja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3438" y="5143512"/>
              <a:ext cx="1977034" cy="1500198"/>
            </a:xfrm>
            <a:prstGeom prst="rect">
              <a:avLst/>
            </a:prstGeom>
            <a:noFill/>
          </p:spPr>
        </p:pic>
        <p:pic>
          <p:nvPicPr>
            <p:cNvPr id="11" name="Picture 2" descr="http://3.bp.blogspot.com/-YjeS0pqSZlY/TeJmOAb-W8I/AAAAAAAAARk/W_ZgiMiBTqs/s1600/dibujar_una_oveja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29454" y="5143512"/>
              <a:ext cx="1977034" cy="1500198"/>
            </a:xfrm>
            <a:prstGeom prst="rect">
              <a:avLst/>
            </a:prstGeom>
            <a:noFill/>
          </p:spPr>
        </p:pic>
      </p:grpSp>
      <p:pic>
        <p:nvPicPr>
          <p:cNvPr id="14" name="Picture 2" descr="http://3.bp.blogspot.com/-YjeS0pqSZlY/TeJmOAb-W8I/AAAAAAAAARk/W_ZgiMiBTqs/s1600/dibujar_una_ovej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1977034" cy="1500198"/>
          </a:xfrm>
          <a:prstGeom prst="rect">
            <a:avLst/>
          </a:prstGeom>
          <a:noFill/>
        </p:spPr>
      </p:pic>
      <p:pic>
        <p:nvPicPr>
          <p:cNvPr id="15" name="Picture 2" descr="http://3.bp.blogspot.com/-YjeS0pqSZlY/TeJmOAb-W8I/AAAAAAAAARk/W_ZgiMiBTqs/s1600/dibujar_una_ovej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3" y="214290"/>
            <a:ext cx="1977034" cy="1500198"/>
          </a:xfrm>
          <a:prstGeom prst="rect">
            <a:avLst/>
          </a:prstGeom>
          <a:noFill/>
        </p:spPr>
      </p:pic>
      <p:pic>
        <p:nvPicPr>
          <p:cNvPr id="16" name="Picture 2" descr="http://3.bp.blogspot.com/-YjeS0pqSZlY/TeJmOAb-W8I/AAAAAAAAARk/W_ZgiMiBTqs/s1600/dibujar_una_ovej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3" y="1928802"/>
            <a:ext cx="1977034" cy="1500198"/>
          </a:xfrm>
          <a:prstGeom prst="rect">
            <a:avLst/>
          </a:prstGeom>
          <a:noFill/>
        </p:spPr>
      </p:pic>
      <p:pic>
        <p:nvPicPr>
          <p:cNvPr id="17" name="Picture 2" descr="http://3.bp.blogspot.com/-YjeS0pqSZlY/TeJmOAb-W8I/AAAAAAAAARk/W_ZgiMiBTqs/s1600/dibujar_una_ovej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876"/>
            <a:ext cx="1977034" cy="1500198"/>
          </a:xfrm>
          <a:prstGeom prst="rect">
            <a:avLst/>
          </a:prstGeom>
          <a:noFill/>
        </p:spPr>
      </p:pic>
      <p:pic>
        <p:nvPicPr>
          <p:cNvPr id="18" name="Picture 2" descr="http://3.bp.blogspot.com/-YjeS0pqSZlY/TeJmOAb-W8I/AAAAAAAAARk/W_ZgiMiBTqs/s1600/dibujar_una_ovej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74" y="5214950"/>
            <a:ext cx="1977034" cy="1500198"/>
          </a:xfrm>
          <a:prstGeom prst="rect">
            <a:avLst/>
          </a:prstGeom>
          <a:noFill/>
        </p:spPr>
      </p:pic>
      <p:pic>
        <p:nvPicPr>
          <p:cNvPr id="19" name="Picture 2" descr="http://3.bp.blogspot.com/-YjeS0pqSZlY/TeJmOAb-W8I/AAAAAAAAARk/W_ZgiMiBTqs/s1600/dibujar_una_ovej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3528" y="5214950"/>
            <a:ext cx="1977034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us.123rf.com/400wm/400/400/francovolpato/francovolpato1205/francovolpato120500317/13760301-the-faces-of-six-colored-d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000792" cy="600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cd1.dibujos.net/dibujos/pintados/201247/dados-1-juegos-pintado-por-cousido-9782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000372"/>
            <a:ext cx="5019675" cy="3933826"/>
          </a:xfrm>
          <a:prstGeom prst="rect">
            <a:avLst/>
          </a:prstGeom>
          <a:noFill/>
        </p:spPr>
      </p:pic>
      <p:pic>
        <p:nvPicPr>
          <p:cNvPr id="6146" name="Picture 2" descr="http://www.varbak.com/imagenes/dibujo-dados-los-retratos-nb8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1366847"/>
            <a:ext cx="4762500" cy="3562351"/>
          </a:xfrm>
          <a:prstGeom prst="rect">
            <a:avLst/>
          </a:prstGeom>
          <a:noFill/>
        </p:spPr>
      </p:pic>
      <p:pic>
        <p:nvPicPr>
          <p:cNvPr id="6148" name="Picture 4" descr="http://jordicabre1.files.wordpress.com/2011/02/da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19087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e/e5/Dice_%28typical_role_playing_game_dice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usicamaestros.com.ar/mm/juegoteca/imagenes/dado_numer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786742" cy="6048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-XzkALf18FQM/UiPLGhELPBI/AAAAAAAAFYo/ux53uYsgc44/s1600/ESPA%C3%91OLA+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8539073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PuO_Kew7uIE/UiPKpcfQIoI/AAAAAAAAFYc/x6isyjFtzhE/s1600/pin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2786082" cy="5904282"/>
          </a:xfrm>
          <a:prstGeom prst="rect">
            <a:avLst/>
          </a:prstGeom>
          <a:noFill/>
        </p:spPr>
      </p:pic>
      <p:pic>
        <p:nvPicPr>
          <p:cNvPr id="4100" name="Picture 4" descr="http://3.bp.blogspot.com/-0ab08XpZcRM/UiPKymRDpiI/AAAAAAAAFYk/DIPMzge_7bc/s1600/castellan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714356"/>
            <a:ext cx="4572028" cy="1714512"/>
          </a:xfrm>
          <a:prstGeom prst="rect">
            <a:avLst/>
          </a:prstGeom>
          <a:noFill/>
        </p:spPr>
      </p:pic>
      <p:pic>
        <p:nvPicPr>
          <p:cNvPr id="4102" name="Picture 6" descr="http://2.bp.blogspot.com/-x3_5JvxawuI/UiPKoazdgiI/AAAAAAAAFYM/JSUe_EZitZE/s1600/napolitan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5" y="2786058"/>
            <a:ext cx="4615989" cy="1500198"/>
          </a:xfrm>
          <a:prstGeom prst="rect">
            <a:avLst/>
          </a:prstGeom>
          <a:noFill/>
        </p:spPr>
      </p:pic>
      <p:pic>
        <p:nvPicPr>
          <p:cNvPr id="4104" name="Picture 8" descr="http://4.bp.blogspot.com/-3NPPJbLLr4c/UiPKoUHeD_I/AAAAAAAAFYI/KFymEqcUGEg/s1600/cadi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572008"/>
            <a:ext cx="4786346" cy="185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Presentación en pantalla (4:3)</PresentationFormat>
  <Paragraphs>1</Paragraphs>
  <Slides>20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Irene</dc:creator>
  <cp:lastModifiedBy>Irene</cp:lastModifiedBy>
  <cp:revision>13</cp:revision>
  <dcterms:created xsi:type="dcterms:W3CDTF">2013-10-01T07:58:07Z</dcterms:created>
  <dcterms:modified xsi:type="dcterms:W3CDTF">2013-10-02T14:09:46Z</dcterms:modified>
</cp:coreProperties>
</file>